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18"/>
  </p:normalViewPr>
  <p:slideViewPr>
    <p:cSldViewPr snapToGrid="0" snapToObjects="1" showGuides="1">
      <p:cViewPr>
        <p:scale>
          <a:sx n="100" d="100"/>
          <a:sy n="100" d="100"/>
        </p:scale>
        <p:origin x="-11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93706"/>
            <a:ext cx="2133600" cy="365125"/>
          </a:xfrm>
        </p:spPr>
        <p:txBody>
          <a:bodyPr/>
          <a:lstStyle/>
          <a:p>
            <a:fld id="{E9916D7D-7501-D847-8066-9539100EC03F}" type="datetimeFigureOut">
              <a:rPr lang="en-US" smtClean="0"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06158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18610"/>
            <a:ext cx="2133600" cy="365125"/>
          </a:xfrm>
        </p:spPr>
        <p:txBody>
          <a:bodyPr/>
          <a:lstStyle/>
          <a:p>
            <a:fld id="{C01E90FC-4243-A440-84EF-40C46E747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331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16D7D-7501-D847-8066-9539100EC03F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90FC-4243-A440-84EF-40C46E747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64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16D7D-7501-D847-8066-9539100EC03F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90FC-4243-A440-84EF-40C46E747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175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16D7D-7501-D847-8066-9539100EC03F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90FC-4243-A440-84EF-40C46E747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748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16D7D-7501-D847-8066-9539100EC03F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90FC-4243-A440-84EF-40C46E747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91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16D7D-7501-D847-8066-9539100EC03F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90FC-4243-A440-84EF-40C46E747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949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16D7D-7501-D847-8066-9539100EC03F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90FC-4243-A440-84EF-40C46E747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767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16D7D-7501-D847-8066-9539100EC03F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90FC-4243-A440-84EF-40C46E747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74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16D7D-7501-D847-8066-9539100EC03F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90FC-4243-A440-84EF-40C46E747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018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16D7D-7501-D847-8066-9539100EC03F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90FC-4243-A440-84EF-40C46E747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5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16D7D-7501-D847-8066-9539100EC03F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90FC-4243-A440-84EF-40C46E747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007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180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4351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16D7D-7501-D847-8066-9539100EC03F}" type="datetimeFigureOut">
              <a:rPr lang="en-US" smtClean="0"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4351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venir Book"/>
                <a:cs typeface="Avenir Book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351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venir Book"/>
                <a:cs typeface="Avenir Book"/>
              </a:defRPr>
            </a:lvl1pPr>
          </a:lstStyle>
          <a:p>
            <a:fld id="{C01E90FC-4243-A440-84EF-40C46E747A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50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venir Heavy"/>
          <a:ea typeface="+mj-ea"/>
          <a:cs typeface="Avenir Heavy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venir Book"/>
          <a:ea typeface="+mn-ea"/>
          <a:cs typeface="Avenir Book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venir Book"/>
          <a:ea typeface="+mn-ea"/>
          <a:cs typeface="Avenir Book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venir Book"/>
          <a:ea typeface="+mn-ea"/>
          <a:cs typeface="Avenir Book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venir Book"/>
          <a:ea typeface="+mn-ea"/>
          <a:cs typeface="Avenir Book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venir Book"/>
          <a:ea typeface="+mn-ea"/>
          <a:cs typeface="Avenir Book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ps.net/Page/11946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1945" y="2130425"/>
            <a:ext cx="7772400" cy="2566266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Report to the Portland Public Schools Board of Education: Findings and Recommendations of the Whitehurst Investigation Team</a:t>
            </a:r>
            <a:br>
              <a:rPr lang="en-US" sz="2000" b="1" dirty="0" smtClean="0"/>
            </a:br>
            <a:r>
              <a:rPr lang="en-US" sz="2000" b="1" dirty="0"/>
              <a:t/>
            </a:r>
            <a:br>
              <a:rPr lang="en-US" sz="2000" b="1" dirty="0"/>
            </a:br>
            <a:endParaRPr lang="en-US" sz="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0977" y="3797136"/>
            <a:ext cx="6428509" cy="720435"/>
          </a:xfrm>
        </p:spPr>
        <p:txBody>
          <a:bodyPr>
            <a:noAutofit/>
          </a:bodyPr>
          <a:lstStyle/>
          <a:p>
            <a:pPr algn="l"/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community members who want to </a:t>
            </a: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the report, 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available at </a:t>
            </a: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www.pps.net/Page/11946</a:t>
            </a:r>
            <a:endParaRPr lang="en-US" sz="13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1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there is additional information to report regarding Whitehurst or other misconduct, the confidential reporting hotline </a:t>
            </a:r>
            <a:r>
              <a:rPr lang="en-US" sz="1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13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503-972-1580 and the email address is Whitehurstinvestigation@stoel.com.  </a:t>
            </a:r>
            <a:endParaRPr lang="en-US" sz="13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1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Concerns 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be submitted in a variety of ways, including at </a:t>
            </a:r>
            <a:r>
              <a:rPr lang="en-US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www.safeoregon.com or </a:t>
            </a:r>
            <a:r>
              <a:rPr lang="en-US" sz="1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844.472.3367, or </a:t>
            </a: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 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PPS District headquarters line at 503.916.2000 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speak to our </a:t>
            </a:r>
            <a:r>
              <a:rPr lang="en-US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 Resources (ext. 63544) or Legal (ext. 63570) departments, the District’s interim Title IX Coordinator (ext. 63354), or the Superintendent’s office (ext. 63203).</a:t>
            </a:r>
          </a:p>
          <a:p>
            <a:pPr algn="l"/>
            <a:endParaRPr lang="en-US" sz="1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38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6-PPS-Presentation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 Presentation-Template[2]</Template>
  <TotalTime>14</TotalTime>
  <Words>126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2016-PPS-Presentation-Template</vt:lpstr>
      <vt:lpstr>Report to the Portland Public Schools Board of Education: Findings and Recommendations of the Whitehurst Investigation Team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 to the Portland Public Schools Board of Education: Findings and Recommendations of the Whitehurst Investigation Team</dc:title>
  <dc:creator>Microsoft Office User</dc:creator>
  <cp:lastModifiedBy>Caren Huson-Quiniones</cp:lastModifiedBy>
  <cp:revision>5</cp:revision>
  <dcterms:created xsi:type="dcterms:W3CDTF">2018-05-10T22:24:35Z</dcterms:created>
  <dcterms:modified xsi:type="dcterms:W3CDTF">2018-05-16T20:58:17Z</dcterms:modified>
</cp:coreProperties>
</file>