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 snapToGrid="0" snapToObjects="1" showGuides="1"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3706"/>
            <a:ext cx="2133600" cy="365125"/>
          </a:xfrm>
        </p:spPr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6158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8610"/>
            <a:ext cx="2133600" cy="365125"/>
          </a:xfrm>
        </p:spPr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3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6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7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4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4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6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4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1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6D7D-7501-D847-8066-9539100EC03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90FC-4243-A440-84EF-40C46E747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0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18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35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6D7D-7501-D847-8066-9539100EC03F}" type="datetimeFigureOut">
              <a:rPr lang="en-US" smtClean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351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35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</a:lstStyle>
          <a:p>
            <a:fld id="{C01E90FC-4243-A440-84EF-40C46E747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0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s.net/Page/1194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945" y="2130425"/>
            <a:ext cx="7772400" cy="256626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Report to the Portland Public Schools Board of Education: Findings and Recommendations of the Whitehurst Investigation Team</a:t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0977" y="3797136"/>
            <a:ext cx="6428509" cy="720435"/>
          </a:xfrm>
        </p:spPr>
        <p:txBody>
          <a:bodyPr>
            <a:noAutofit/>
          </a:bodyPr>
          <a:lstStyle/>
          <a:p>
            <a:pPr algn="l"/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community members who want to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the report,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available at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www.pps.net/Page/11946</a:t>
            </a:r>
            <a:endParaRPr lang="en-US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 is additional information to report regarding Whitehurst or other misconduct, the confidential reporting hotline </a:t>
            </a:r>
            <a:r>
              <a:rPr lang="en-US"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3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503-972-1580 and the email address is Whitehurstinvestigation@stoel.com.  </a:t>
            </a:r>
            <a:endParaRPr lang="en-US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Concerns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submitted in a variety of ways, including at </a:t>
            </a:r>
            <a:r>
              <a:rPr lang="en-US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www.safeoregon.com or </a:t>
            </a:r>
            <a:r>
              <a:rPr lang="en-US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844.472.3367, or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PPS District headquarters line at 503.916.2000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speak to our </a:t>
            </a:r>
            <a:r>
              <a:rPr lang="en-US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Resources (ext. 63544) or Legal (ext. 63570) departments, the District’s interim Title IX Coordinator (ext. 63354), or the Superintendent’s office (ext. 63203).</a:t>
            </a:r>
          </a:p>
          <a:p>
            <a:pPr algn="l"/>
            <a:endParaRPr lang="en-US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-PPS-Presentatio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Presentation-Template[2]</Template>
  <TotalTime>14</TotalTime>
  <Words>126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2016-PPS-Presentation-Template</vt:lpstr>
      <vt:lpstr>Report to the Portland Public Schools Board of Education: Findings and Recommendations of the Whitehurst Investigation Team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to the Portland Public Schools Board of Education: Findings and Recommendations of the Whitehurst Investigation Team</dc:title>
  <dc:creator>Microsoft Office User</dc:creator>
  <cp:lastModifiedBy>Caren Huson-Quiniones</cp:lastModifiedBy>
  <cp:revision>5</cp:revision>
  <dcterms:created xsi:type="dcterms:W3CDTF">2018-05-10T22:24:35Z</dcterms:created>
  <dcterms:modified xsi:type="dcterms:W3CDTF">2018-05-16T20:58:17Z</dcterms:modified>
</cp:coreProperties>
</file>